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0" r:id="rId2"/>
    <p:sldId id="257" r:id="rId3"/>
    <p:sldId id="258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orking on a computer&#10;&#10;Description automatically generated with low confidence">
            <a:extLst>
              <a:ext uri="{FF2B5EF4-FFF2-40B4-BE49-F238E27FC236}">
                <a16:creationId xmlns:a16="http://schemas.microsoft.com/office/drawing/2014/main" id="{39432B51-710A-E64E-8440-674B35975B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3000"/>
          </a:blip>
          <a:srcRect t="13694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957E45-786A-004C-89FC-028D200C5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Remote Electronics Laboratories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C454C5-3F16-C741-B540-C3F1B5DE6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Jack Renshaw (z5114675) UG Thesis 2021/22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71031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B9F084-0C9E-504E-8B47-4F4A9B0A9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E6B62-A2A4-A74E-9FE8-5678EF510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Move towards remote education</a:t>
            </a:r>
          </a:p>
          <a:p>
            <a:pPr marL="857250" lvl="1" indent="-457200">
              <a:buAutoNum type="arabicPeriod"/>
            </a:pPr>
            <a:r>
              <a:rPr lang="en-US" dirty="0"/>
              <a:t>Institutional Incentives </a:t>
            </a:r>
          </a:p>
          <a:p>
            <a:pPr marL="857250" lvl="1" indent="-457200">
              <a:buAutoNum type="arabicPeriod"/>
            </a:pPr>
            <a:r>
              <a:rPr lang="en-US" dirty="0"/>
              <a:t>Student-Driven</a:t>
            </a:r>
          </a:p>
          <a:p>
            <a:pPr marL="857250" lvl="1" indent="-457200">
              <a:buAutoNum type="arabicPeriod"/>
            </a:pPr>
            <a:r>
              <a:rPr lang="en-US" dirty="0"/>
              <a:t>HD Video Streaming, Conference Calls, Lecture Recordings</a:t>
            </a:r>
          </a:p>
          <a:p>
            <a:pPr marL="400050" lvl="1" indent="0">
              <a:buNone/>
            </a:pPr>
            <a:r>
              <a:rPr lang="en-US" dirty="0"/>
              <a:t>COVID-19 Accelerated the trend</a:t>
            </a:r>
          </a:p>
        </p:txBody>
      </p:sp>
    </p:spTree>
    <p:extLst>
      <p:ext uri="{BB962C8B-B14F-4D97-AF65-F5344CB8AC3E}">
        <p14:creationId xmlns:p14="http://schemas.microsoft.com/office/powerpoint/2010/main" val="2706875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로봇 연구실에서 로봇을 프로그래밍하고 있는 엔지니어">
            <a:extLst>
              <a:ext uri="{FF2B5EF4-FFF2-40B4-BE49-F238E27FC236}">
                <a16:creationId xmlns:a16="http://schemas.microsoft.com/office/drawing/2014/main" id="{F5483EAB-5067-4061-BE3E-F0DDA6B7F64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0000"/>
          </a:blip>
          <a:srcRect t="7809" b="78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594EE4-1856-B945-9AD6-BCFA041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Purpose of Laboratories</a:t>
            </a:r>
          </a:p>
        </p:txBody>
      </p:sp>
    </p:spTree>
    <p:extLst>
      <p:ext uri="{BB962C8B-B14F-4D97-AF65-F5344CB8AC3E}">
        <p14:creationId xmlns:p14="http://schemas.microsoft.com/office/powerpoint/2010/main" val="1982373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9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6577E-0271-524C-B666-C54F66A2F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Pedagogy of Laboratories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57B7C-C9D2-0E4C-B1D5-CD6987949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r>
              <a:rPr lang="en-US" dirty="0"/>
              <a:t>1. </a:t>
            </a:r>
          </a:p>
        </p:txBody>
      </p:sp>
      <p:pic>
        <p:nvPicPr>
          <p:cNvPr id="5" name="Picture 4" descr="American Philosopher and Educator John Dewey">
            <a:extLst>
              <a:ext uri="{FF2B5EF4-FFF2-40B4-BE49-F238E27FC236}">
                <a16:creationId xmlns:a16="http://schemas.microsoft.com/office/drawing/2014/main" id="{D7F29DC2-EAD5-DC48-89FD-69C8D892D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8708" y="2753493"/>
            <a:ext cx="2224007" cy="303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434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9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6577E-0271-524C-B666-C54F66A2F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Laboratories within Electronics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57B7C-C9D2-0E4C-B1D5-CD6987949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r>
              <a:rPr lang="en-US" dirty="0"/>
              <a:t>1. </a:t>
            </a:r>
          </a:p>
        </p:txBody>
      </p:sp>
      <p:pic>
        <p:nvPicPr>
          <p:cNvPr id="5" name="Picture 4" descr="American Philosopher and Educator John Dewey">
            <a:extLst>
              <a:ext uri="{FF2B5EF4-FFF2-40B4-BE49-F238E27FC236}">
                <a16:creationId xmlns:a16="http://schemas.microsoft.com/office/drawing/2014/main" id="{D7F29DC2-EAD5-DC48-89FD-69C8D892D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8708" y="2753493"/>
            <a:ext cx="2224007" cy="303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2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9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6577E-0271-524C-B666-C54F66A2F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Concrete Example – Lab 1 ELEC2133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57B7C-C9D2-0E4C-B1D5-CD6987949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61" y="2530934"/>
            <a:ext cx="8564978" cy="3484879"/>
          </a:xfrm>
        </p:spPr>
        <p:txBody>
          <a:bodyPr>
            <a:normAutofit/>
          </a:bodyPr>
          <a:lstStyle/>
          <a:p>
            <a:r>
              <a:rPr lang="en-US" dirty="0"/>
              <a:t>1. Lab investigates non-idealities of OPAMPs (</a:t>
            </a:r>
            <a:r>
              <a:rPr lang="en-AU" dirty="0"/>
              <a:t>LM301A) </a:t>
            </a:r>
            <a:endParaRPr lang="en-US" dirty="0"/>
          </a:p>
          <a:p>
            <a:pPr lvl="1"/>
            <a:r>
              <a:rPr lang="en-US" dirty="0"/>
              <a:t>A. Measuring propagation delay, slew rate, bandwidth</a:t>
            </a:r>
          </a:p>
          <a:p>
            <a:pPr lvl="1"/>
            <a:r>
              <a:rPr lang="en-US" dirty="0"/>
              <a:t>B. Investigating the effects of compensation capacitors on the above</a:t>
            </a:r>
          </a:p>
        </p:txBody>
      </p:sp>
      <p:pic>
        <p:nvPicPr>
          <p:cNvPr id="5" name="Picture 4" descr="American Philosopher and Educator John Dewey">
            <a:extLst>
              <a:ext uri="{FF2B5EF4-FFF2-40B4-BE49-F238E27FC236}">
                <a16:creationId xmlns:a16="http://schemas.microsoft.com/office/drawing/2014/main" id="{D7F29DC2-EAD5-DC48-89FD-69C8D892D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8708" y="2753493"/>
            <a:ext cx="2224007" cy="30397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21A3C3-E072-A948-807E-81B9E1FE21B4}"/>
              </a:ext>
            </a:extLst>
          </p:cNvPr>
          <p:cNvSpPr txBox="1"/>
          <p:nvPr/>
        </p:nvSpPr>
        <p:spPr>
          <a:xfrm>
            <a:off x="299285" y="4048068"/>
            <a:ext cx="9369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lab problematizes the ‘ideal’ OPAMP by introducing real world effects</a:t>
            </a:r>
            <a:br>
              <a:rPr lang="en-US" dirty="0"/>
            </a:br>
            <a:r>
              <a:rPr lang="en-US" dirty="0"/>
              <a:t>Teaches students a theoretical framework for understanding the non-ideal aspects</a:t>
            </a:r>
            <a:br>
              <a:rPr lang="en-US" dirty="0"/>
            </a:br>
            <a:r>
              <a:rPr lang="en-US" dirty="0"/>
              <a:t>of OPAMPs (in terms of parameters)</a:t>
            </a:r>
            <a:br>
              <a:rPr lang="en-US" dirty="0"/>
            </a:br>
            <a:r>
              <a:rPr lang="en-US" dirty="0"/>
              <a:t>Introduces a practical method for overcoming limitations (cap compensation)</a:t>
            </a:r>
          </a:p>
        </p:txBody>
      </p:sp>
    </p:spTree>
    <p:extLst>
      <p:ext uri="{BB962C8B-B14F-4D97-AF65-F5344CB8AC3E}">
        <p14:creationId xmlns:p14="http://schemas.microsoft.com/office/powerpoint/2010/main" val="33739479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udent working in library at night">
            <a:extLst>
              <a:ext uri="{FF2B5EF4-FFF2-40B4-BE49-F238E27FC236}">
                <a16:creationId xmlns:a16="http://schemas.microsoft.com/office/drawing/2014/main" id="{39432B51-710A-E64E-8440-674B35975B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2000"/>
          </a:blip>
          <a:srcRect t="7802" b="780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957E45-786A-004C-89FC-028D200C5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Current Solutions in Academic Literature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C454C5-3F16-C741-B540-C3F1B5DE6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Jack Renshaw (z5114675) UG Thesis 2021/22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06717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143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Remote Electronics Laboratories</vt:lpstr>
      <vt:lpstr>Context</vt:lpstr>
      <vt:lpstr>Purpose of Laboratories</vt:lpstr>
      <vt:lpstr>The Pedagogy of Laboratories</vt:lpstr>
      <vt:lpstr>Laboratories within Electronics Engineering</vt:lpstr>
      <vt:lpstr>A Concrete Example – Lab 1 ELEC2133</vt:lpstr>
      <vt:lpstr>Current Solutions in Academic Literature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Electronics Laboratories</dc:title>
  <dc:creator>Jack Renshaw</dc:creator>
  <cp:lastModifiedBy>Jack Renshaw</cp:lastModifiedBy>
  <cp:revision>3</cp:revision>
  <dcterms:created xsi:type="dcterms:W3CDTF">2021-10-22T22:06:41Z</dcterms:created>
  <dcterms:modified xsi:type="dcterms:W3CDTF">2021-10-22T23:17:21Z</dcterms:modified>
</cp:coreProperties>
</file>

<file path=docProps/thumbnail.jpeg>
</file>